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D8CFC6C-513D-4CEE-8364-C98A1A94B00D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939A3794-7029-4AE9-8CE4-A8CD580D8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286808" cy="2571768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МУНИЦИПАЛЬНОЕ  ДОШКОЛЬНОЕ  ОБРАЗОВАТЕЛЬНОЕ УЧРЕЖДЕНИЕ</a:t>
            </a:r>
            <a:r>
              <a:rPr lang="ru-RU" sz="1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«Детский сад компенсирующего вида №1» </a:t>
            </a:r>
            <a:br>
              <a:rPr lang="ru-RU" sz="1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9900"/>
                </a:solidFill>
              </a:rPr>
              <a:t>Экологическое  воспитание дошкольников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5214950"/>
            <a:ext cx="1971644" cy="1214446"/>
          </a:xfrm>
        </p:spPr>
        <p:txBody>
          <a:bodyPr/>
          <a:lstStyle/>
          <a:p>
            <a:pPr algn="r"/>
            <a:r>
              <a:rPr lang="ru-RU" sz="1800" b="1" dirty="0" smtClean="0">
                <a:solidFill>
                  <a:srgbClr val="009900"/>
                </a:solidFill>
              </a:rPr>
              <a:t>Подготовила: </a:t>
            </a:r>
          </a:p>
          <a:p>
            <a:pPr algn="r"/>
            <a:r>
              <a:rPr lang="ru-RU" sz="1800" b="1" dirty="0" smtClean="0">
                <a:solidFill>
                  <a:srgbClr val="009900"/>
                </a:solidFill>
              </a:rPr>
              <a:t>ст.воспитатель</a:t>
            </a:r>
          </a:p>
          <a:p>
            <a:pPr algn="r"/>
            <a:r>
              <a:rPr lang="ru-RU" sz="1800" b="1" dirty="0" smtClean="0">
                <a:solidFill>
                  <a:srgbClr val="009900"/>
                </a:solidFill>
              </a:rPr>
              <a:t>Карякина Н.А. </a:t>
            </a:r>
            <a:endParaRPr lang="ru-RU" sz="1800" b="1" dirty="0">
              <a:solidFill>
                <a:srgbClr val="009900"/>
              </a:solidFill>
            </a:endParaRPr>
          </a:p>
        </p:txBody>
      </p:sp>
      <p:pic>
        <p:nvPicPr>
          <p:cNvPr id="1027" name="Picture 3" descr="D:\МДОУ № 1\Картинки на стенды\Картинки Природа\bergen-gell-counsell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083" t="12598" r="23837" b="24409"/>
          <a:stretch>
            <a:fillRect/>
          </a:stretch>
        </p:blipFill>
        <p:spPr bwMode="auto">
          <a:xfrm>
            <a:off x="2428860" y="3286124"/>
            <a:ext cx="4143404" cy="3233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0000CC"/>
                </a:solidFill>
              </a:rPr>
              <a:t/>
            </a:r>
            <a:br>
              <a:rPr lang="ru-RU" sz="2400" b="1" dirty="0" smtClean="0">
                <a:solidFill>
                  <a:srgbClr val="0000CC"/>
                </a:solidFill>
              </a:rPr>
            </a:br>
            <a:r>
              <a:rPr lang="ru-RU" sz="24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Цель:</a:t>
            </a:r>
            <a:r>
              <a:rPr lang="ru-RU" sz="240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Систематизировать знания педагогов о технологии экологического </a:t>
            </a:r>
            <a:r>
              <a:rPr lang="ru-RU" sz="2400" dirty="0" smtClean="0">
                <a:solidFill>
                  <a:srgbClr val="0000CC"/>
                </a:solidFill>
              </a:rPr>
              <a:t>образования</a:t>
            </a:r>
            <a:r>
              <a:rPr lang="ru-RU" sz="240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дошкольников.</a:t>
            </a:r>
            <a:br>
              <a:rPr lang="ru-RU" sz="240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Повестка педагогического совета.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smtClean="0"/>
              <a:t>-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Основы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методики экологического воспитания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дошкольников.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Реализация системы экологического воспитания: теоретические основы методов и технологий. </a:t>
            </a:r>
            <a:b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Экологическая безопасность дошкольников.</a:t>
            </a:r>
            <a:b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Воспитание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экологической культуры у детей в условиях города.</a:t>
            </a: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Понятия </a:t>
            </a:r>
            <a:r>
              <a:rPr lang="ru-RU" sz="24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«экологическое образование»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24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«экологическое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воспитание»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часто употребляются в качестве синонимов.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Экологическое образование </a:t>
            </a:r>
            <a:r>
              <a:rPr lang="ru-RU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рассматривается в нескольких аспектах: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как процесс обучения, воспитания, развития личности, накопления опыта, ценностных ориентаций, поведенческих норм и специальных знаний, которые применяются в экологически грамотной деятельности и поведении в природе.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как наука, изучающая закономерности экологического развития детей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дошк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возраста средствами природы в педагогическом процессе детского сада.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как приобщение дошкольников к экологической культуре, в процессе которого происходит экологическое развитие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Целью и результатом экологического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Образования является экологическая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воспитанность, которая выражается в гуманном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отношении к природе</a:t>
            </a:r>
            <a:r>
              <a:rPr lang="ru-RU" sz="2800" b="1" dirty="0" smtClean="0">
                <a:solidFill>
                  <a:srgbClr val="0000CC"/>
                </a:solidFill>
              </a:rPr>
              <a:t>:</a:t>
            </a:r>
            <a:endParaRPr lang="ru-RU" sz="2800" dirty="0" smtClean="0">
              <a:solidFill>
                <a:srgbClr val="0000CC"/>
              </a:solidFill>
              <a:latin typeface="+mn-lt"/>
              <a:ea typeface="+mn-ea"/>
              <a:cs typeface="+mn-cs"/>
            </a:endParaRPr>
          </a:p>
          <a:p>
            <a:r>
              <a:rPr lang="ru-RU" sz="28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эмоциональная отзывчивость на состояние животных и растений. </a:t>
            </a:r>
          </a:p>
          <a:p>
            <a:r>
              <a:rPr lang="ru-RU" sz="28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интерес к природным объектам. </a:t>
            </a:r>
          </a:p>
          <a:p>
            <a:r>
              <a:rPr lang="ru-RU" sz="28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стремление осуществлять с ними взаимодействие</a:t>
            </a:r>
            <a:r>
              <a:rPr lang="ru-RU" sz="2800" dirty="0" smtClean="0">
                <a:solidFill>
                  <a:srgbClr val="006600"/>
                </a:solidFill>
              </a:rPr>
              <a:t>.</a:t>
            </a:r>
            <a:r>
              <a:rPr lang="ru-RU" sz="28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2800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желание и умение заботиться о живом. </a:t>
            </a:r>
          </a:p>
          <a:p>
            <a:endParaRPr lang="ru-RU" dirty="0"/>
          </a:p>
        </p:txBody>
      </p:sp>
      <p:pic>
        <p:nvPicPr>
          <p:cNvPr id="3077" name="Picture 5" descr="D:\МДОУ № 1\Картинки на стенды\Картинки Природа\i (10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211960"/>
            <a:ext cx="3571900" cy="2360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2400" u="sng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В младшем дошкольном возрасте </a:t>
            </a: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это поддержка детского любопытства, желание рассматривать, прислушиваться, называть яркие признаки и свойства изучаемых объектов. </a:t>
            </a:r>
          </a:p>
          <a:p>
            <a:r>
              <a:rPr lang="ru-RU" sz="2400" u="sng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В среднем дошкольном возрасте </a:t>
            </a: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это сопровождение детской любознательности.</a:t>
            </a:r>
          </a:p>
          <a:p>
            <a:r>
              <a:rPr lang="ru-RU" sz="2400" u="sng" dirty="0" smtClean="0">
                <a:solidFill>
                  <a:srgbClr val="0000CC"/>
                </a:solidFill>
              </a:rPr>
              <a:t>В</a:t>
            </a:r>
            <a:r>
              <a:rPr lang="ru-RU" sz="2400" u="sng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старшем </a:t>
            </a: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– познавательного интереса детей, развитие умения осуществлять элементарную поисковую деятельность самостоятельно, высказывать пред- положения, эвристические суждения.</a:t>
            </a:r>
          </a:p>
          <a:p>
            <a:endParaRPr lang="ru-RU" dirty="0"/>
          </a:p>
        </p:txBody>
      </p:sp>
      <p:pic>
        <p:nvPicPr>
          <p:cNvPr id="4099" name="Picture 3" descr="D:\МДОУ № 1\Картинки на стенды\Картинки Природа\i (3).jpg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/>
          <a:stretch>
            <a:fillRect/>
          </a:stretch>
        </p:blipFill>
        <p:spPr bwMode="auto">
          <a:xfrm>
            <a:off x="2214546" y="3786190"/>
            <a:ext cx="4197660" cy="27860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настоящее время в соответствии с ФГОС в содержании экологического образования важное место занимает </a:t>
            </a:r>
            <a:r>
              <a:rPr lang="ru-RU" sz="2800" u="sng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идея единства человека и природы</a:t>
            </a:r>
            <a:r>
              <a:rPr lang="ru-RU" sz="28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предполагающая формирование представлений о природе и человеке, способах их взаимодействия.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Еще одна идея современного естествознания – </a:t>
            </a:r>
            <a:r>
              <a:rPr lang="ru-RU" sz="2800" u="sng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идея системного строения природы</a:t>
            </a:r>
            <a:r>
              <a:rPr lang="ru-RU" sz="28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.</a:t>
            </a:r>
            <a:endParaRPr lang="ru-RU" sz="2800" dirty="0">
              <a:solidFill>
                <a:srgbClr val="0000CC"/>
              </a:solidFill>
            </a:endParaRPr>
          </a:p>
        </p:txBody>
      </p:sp>
      <p:pic>
        <p:nvPicPr>
          <p:cNvPr id="5123" name="Picture 3" descr="D:\МДОУ № 1\Картинки на стенды\Картинки Природа\ff5.jpg"/>
          <p:cNvPicPr>
            <a:picLocks noChangeAspect="1" noChangeArrowheads="1"/>
          </p:cNvPicPr>
          <p:nvPr/>
        </p:nvPicPr>
        <p:blipFill>
          <a:blip r:embed="rId2"/>
          <a:srcRect l="4222" t="19862" r="1545" b="1673"/>
          <a:stretch>
            <a:fillRect/>
          </a:stretch>
        </p:blipFill>
        <p:spPr bwMode="auto">
          <a:xfrm>
            <a:off x="2786050" y="3857628"/>
            <a:ext cx="3429024" cy="28106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чем специфика детской познавательно –исследовательской деятельности?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Элементарная поисковая </a:t>
            </a:r>
            <a:r>
              <a:rPr lang="ru-RU" sz="2400" dirty="0" err="1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д-ть</a:t>
            </a: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совместная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д-ть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воспитателя и детей, предполагающая высокую активность и самостоятельность дошкольников, открытие новых знаний и способов познания.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Детское экспериментирование-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преобразующая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д-ть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детей, существенно изменяющая исследуемые объекты.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Познавательно –исследовательская </a:t>
            </a:r>
            <a:r>
              <a:rPr lang="ru-RU" sz="2400" dirty="0" err="1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деят</a:t>
            </a: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ru-RU" sz="2400" dirty="0" err="1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ть</a:t>
            </a: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активность ребенка, направленная на постижение особенностей объектов природного и предметного мира, связей между объектами, явлениями, их упорядочение и систематизацию.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643050"/>
            <a:ext cx="2643206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ринятие  познавательных задач, поставленных взрослым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714752"/>
            <a:ext cx="2071702" cy="207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Решение задач с помощью взрослого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1714488"/>
            <a:ext cx="2928958" cy="221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амостоятельная постановка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 и их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решение</a:t>
            </a: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3071802" y="2571744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4679157" y="2607463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D:\МДОУ № 1\Картинки на стенды\Картинки Природа\i (1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1250"/>
          <a:stretch>
            <a:fillRect/>
          </a:stretch>
        </p:blipFill>
        <p:spPr bwMode="auto">
          <a:xfrm>
            <a:off x="6215074" y="4000504"/>
            <a:ext cx="2486028" cy="25111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практике работы сада познавательно – исследовательская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д-ть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проявляется в виде детского экспериментирования с объектами природы.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этого необходимо: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продумать условия постановки проблемной задачи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- сформулировать вопрос так, чтобы у детей возникли разные предположения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- подготовить условия для проверки нескольких из них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- обеспечить процесс самостоятельного поиска детьми верного решения.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результате с помощью обобщающего вопроса необходимо стимулировать детей к высказыванию верного вывода.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ekol_01</Template>
  <TotalTime>114</TotalTime>
  <Words>398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День Победы_06</vt:lpstr>
      <vt:lpstr> МУНИЦИПАЛЬНОЕ  ДОШКОЛЬНОЕ  ОБРАЗОВАТЕЛЬНОЕ УЧРЕЖДЕНИЕ «Детский сад компенсирующего вида №1»    Экологическое  воспитание дошкольников</vt:lpstr>
      <vt:lpstr>  Цель: Систематизировать знания педагогов о технологии экологического образования дошкольников.   Повестка педагогического совета.   - Основы методики экологического воспитания дошкольников.  - Реализация системы экологического воспитания: теоретические основы методов и технологий.  - Экологическая безопасность дошкольников. - Воспитание экологической культуры у детей в условиях города.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ДОШКОЛЬНОЕ  ОБРАЗОВАТЕЛЬНОЕ УЧРЕЖДЕНИЕ «Детский сад компенсирующего вида №1»    Экологическое  воспитание дошкольников</dc:title>
  <dc:creator>User</dc:creator>
  <cp:lastModifiedBy>User</cp:lastModifiedBy>
  <cp:revision>11</cp:revision>
  <dcterms:created xsi:type="dcterms:W3CDTF">2015-02-12T02:14:53Z</dcterms:created>
  <dcterms:modified xsi:type="dcterms:W3CDTF">2015-02-13T06:01:16Z</dcterms:modified>
</cp:coreProperties>
</file>